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54" autoAdjust="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1A34-3E16-4849-A272-47EB7B2830BB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B1269-018D-49CE-AA3F-B2199BD0707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B1269-018D-49CE-AA3F-B2199BD0707A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0081B8-4DEC-4D8A-BFC9-EEB7C12F3749}" type="datetimeFigureOut">
              <a:rPr lang="hr-HR" smtClean="0"/>
              <a:pPr/>
              <a:t>23.2.2015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31326-6A99-43F1-9006-3DB98453A85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Pitanja</a:t>
            </a:r>
            <a:endParaRPr lang="hr-HR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hr-H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što dijelimo Metalno doba?</a:t>
            </a: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789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bakreno, brončano i željezno doba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Male Azije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Najstariji bakreni nalazi pronađeni su na području današnje: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1210139"/>
          </a:xfrm>
        </p:spPr>
        <p:txBody>
          <a:bodyPr>
            <a:noAutofit/>
          </a:bodyPr>
          <a:lstStyle/>
          <a:p>
            <a:endParaRPr lang="hr-HR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hr-HR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solidFill>
                  <a:srgbClr val="FFFF00"/>
                </a:solidFill>
                <a:latin typeface="Comic Sans MS" pitchFamily="66" charset="0"/>
              </a:rPr>
              <a:t>Bronca!!!</a:t>
            </a:r>
            <a:endParaRPr lang="hr-HR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Koja je Slitina nastala od </a:t>
            </a:r>
            <a:r>
              <a:rPr lang="hr-HR" dirty="0" err="1" smtClean="0">
                <a:solidFill>
                  <a:srgbClr val="FFFF00"/>
                </a:solidFill>
                <a:latin typeface="Comic Sans MS" pitchFamily="66" charset="0"/>
              </a:rPr>
              <a:t>razmješanog</a:t>
            </a: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 bakra i kositara?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Documents and Settings\Knjiznicari\Local Settings\Temporary Internet Files\Content.IE5\WTANG16F\MC900442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3960440" cy="2451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94315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Vučedol</a:t>
            </a:r>
            <a:endParaRPr lang="hr-H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Najvažnije bakreno nalazište u hrvatskoj je?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5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2362267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Japodi, </a:t>
            </a:r>
            <a:r>
              <a:rPr lang="hr-HR" dirty="0" err="1" smtClean="0">
                <a:solidFill>
                  <a:srgbClr val="FFFF00"/>
                </a:solidFill>
                <a:latin typeface="Comic Sans MS" pitchFamily="66" charset="0"/>
              </a:rPr>
              <a:t>Histri</a:t>
            </a: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, Liburni i </a:t>
            </a:r>
            <a:r>
              <a:rPr lang="hr-HR" dirty="0" err="1" smtClean="0">
                <a:solidFill>
                  <a:srgbClr val="FFFF00"/>
                </a:solidFill>
                <a:latin typeface="Comic Sans MS" pitchFamily="66" charset="0"/>
              </a:rPr>
              <a:t>Delmati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Koja su ilirska plemena?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Knjiznicari\Local Settings\Temporary Internet Files\Content.IE5\WTANG16F\MC900442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4847">
            <a:off x="5173905" y="3561639"/>
            <a:ext cx="3744416" cy="2317664"/>
          </a:xfrm>
          <a:prstGeom prst="roundRect">
            <a:avLst>
              <a:gd name="adj" fmla="val 120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290259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Vučedolska golubica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Najpoznatiji predmet iz Vučedola je?</a:t>
            </a:r>
            <a:b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2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714195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Japodi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Koje je ilirsko pleme naselilo Liku?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2780928"/>
            <a:ext cx="82296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Kraj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323528" y="188640"/>
            <a:ext cx="2160240" cy="864096"/>
          </a:xfrm>
          <a:prstGeom prst="roundRect">
            <a:avLst>
              <a:gd name="adj" fmla="val 20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Napravio: </a:t>
            </a:r>
            <a:r>
              <a:rPr lang="hr-HR" dirty="0" err="1" smtClean="0">
                <a:solidFill>
                  <a:srgbClr val="FFFF00"/>
                </a:solidFill>
                <a:latin typeface="Comic Sans MS" pitchFamily="66" charset="0"/>
              </a:rPr>
              <a:t>Maximilian</a:t>
            </a: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 Korica</a:t>
            </a:r>
            <a:endParaRPr lang="hr-HR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79</Words>
  <Application>Microsoft Office PowerPoint</Application>
  <PresentationFormat>Prikaz na zaslonu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Pitanja</vt:lpstr>
      <vt:lpstr>Na bakreno, brončano i željezno doba</vt:lpstr>
      <vt:lpstr>Najstariji bakreni nalazi pronađeni su na području današnje:</vt:lpstr>
      <vt:lpstr>Koja je Slitina nastala od razmješanog bakra i kositara?</vt:lpstr>
      <vt:lpstr>Najvažnije bakreno nalazište u hrvatskoj je?</vt:lpstr>
      <vt:lpstr>Koja su ilirska plemena?</vt:lpstr>
      <vt:lpstr>Najpoznatiji predmet iz Vučedola je? </vt:lpstr>
      <vt:lpstr>Koje je ilirsko pleme naselilo Liku?</vt:lpstr>
      <vt:lpstr>Kraj</vt:lpstr>
    </vt:vector>
  </TitlesOfParts>
  <Company>Osnovna škola kralja Tomislava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Pitanja</dc:title>
  <dc:creator>Knjiznicari</dc:creator>
  <cp:lastModifiedBy>Knjiznicari</cp:lastModifiedBy>
  <cp:revision>12</cp:revision>
  <dcterms:created xsi:type="dcterms:W3CDTF">2014-10-27T11:24:58Z</dcterms:created>
  <dcterms:modified xsi:type="dcterms:W3CDTF">2015-02-23T12:45:02Z</dcterms:modified>
</cp:coreProperties>
</file>